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  <p:sldMasterId id="2147483660" r:id="rId2"/>
  </p:sldMasterIdLst>
  <p:sldIdLst>
    <p:sldId id="286" r:id="rId3"/>
    <p:sldId id="309" r:id="rId4"/>
    <p:sldId id="310" r:id="rId5"/>
    <p:sldId id="311" r:id="rId6"/>
    <p:sldId id="275" r:id="rId7"/>
    <p:sldId id="312" r:id="rId8"/>
  </p:sldIdLst>
  <p:sldSz cx="10691813" cy="7559675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BCBDE"/>
    <a:srgbClr val="BB244A"/>
    <a:srgbClr val="66C3A8"/>
    <a:srgbClr val="F5DF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405"/>
  </p:normalViewPr>
  <p:slideViewPr>
    <p:cSldViewPr snapToGrid="0" snapToObjects="1">
      <p:cViewPr varScale="1">
        <p:scale>
          <a:sx n="70" d="100"/>
          <a:sy n="70" d="100"/>
        </p:scale>
        <p:origin x="3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1"/>
            <a:ext cx="8018860" cy="1825171"/>
          </a:xfrm>
        </p:spPr>
        <p:txBody>
          <a:bodyPr/>
          <a:lstStyle>
            <a:lvl1pPr marL="0" indent="0" algn="ctr">
              <a:buNone/>
              <a:defRPr sz="2645"/>
            </a:lvl1pPr>
            <a:lvl2pPr marL="504190" indent="0" algn="ctr">
              <a:buNone/>
              <a:defRPr sz="2205"/>
            </a:lvl2pPr>
            <a:lvl3pPr marL="1007745" indent="0" algn="ctr">
              <a:buNone/>
              <a:defRPr sz="1985"/>
            </a:lvl3pPr>
            <a:lvl4pPr marL="1511935" indent="0" algn="ctr">
              <a:buNone/>
              <a:defRPr sz="1765"/>
            </a:lvl4pPr>
            <a:lvl5pPr marL="2016125" indent="0" algn="ctr">
              <a:buNone/>
              <a:defRPr sz="1765"/>
            </a:lvl5pPr>
            <a:lvl6pPr marL="2519680" indent="0" algn="ctr">
              <a:buNone/>
              <a:defRPr sz="1765"/>
            </a:lvl6pPr>
            <a:lvl7pPr marL="3023870" indent="0" algn="ctr">
              <a:buNone/>
              <a:defRPr sz="1765"/>
            </a:lvl7pPr>
            <a:lvl8pPr marL="3527425" indent="0" algn="ctr">
              <a:buNone/>
              <a:defRPr sz="1765"/>
            </a:lvl8pPr>
            <a:lvl9pPr marL="4031615" indent="0" algn="ctr">
              <a:buNone/>
              <a:defRPr sz="1765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30" y="402484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4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23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2"/>
            <a:ext cx="8018860" cy="1825171"/>
          </a:xfrm>
        </p:spPr>
        <p:txBody>
          <a:bodyPr/>
          <a:lstStyle>
            <a:lvl1pPr marL="0" indent="0" algn="ctr">
              <a:buNone/>
              <a:defRPr sz="2495"/>
            </a:lvl1pPr>
            <a:lvl2pPr marL="474980" indent="0" algn="ctr">
              <a:buNone/>
              <a:defRPr sz="2080"/>
            </a:lvl2pPr>
            <a:lvl3pPr marL="949960" indent="0" algn="ctr">
              <a:buNone/>
              <a:defRPr sz="1870"/>
            </a:lvl3pPr>
            <a:lvl4pPr marL="1424940" indent="0" algn="ctr">
              <a:buNone/>
              <a:defRPr sz="1665"/>
            </a:lvl4pPr>
            <a:lvl5pPr marL="1900555" indent="0" algn="ctr">
              <a:buNone/>
              <a:defRPr sz="1665"/>
            </a:lvl5pPr>
            <a:lvl6pPr marL="2375535" indent="0" algn="ctr">
              <a:buNone/>
              <a:defRPr sz="1665"/>
            </a:lvl6pPr>
            <a:lvl7pPr marL="2850515" indent="0" algn="ctr">
              <a:buNone/>
              <a:defRPr sz="1665"/>
            </a:lvl7pPr>
            <a:lvl8pPr marL="3325495" indent="0" algn="ctr">
              <a:buNone/>
              <a:defRPr sz="1665"/>
            </a:lvl8pPr>
            <a:lvl9pPr marL="3800475" indent="0" algn="ctr">
              <a:buNone/>
              <a:defRPr sz="1665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5" y="1884671"/>
            <a:ext cx="9221689" cy="3144614"/>
          </a:xfrm>
        </p:spPr>
        <p:txBody>
          <a:bodyPr anchor="b"/>
          <a:lstStyle>
            <a:lvl1pPr>
              <a:defRPr sz="623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5" y="5059036"/>
            <a:ext cx="9221689" cy="1653678"/>
          </a:xfrm>
        </p:spPr>
        <p:txBody>
          <a:bodyPr/>
          <a:lstStyle>
            <a:lvl1pPr marL="0" indent="0">
              <a:buNone/>
              <a:defRPr sz="2495">
                <a:solidFill>
                  <a:schemeClr val="tx1"/>
                </a:solidFill>
              </a:defRPr>
            </a:lvl1pPr>
            <a:lvl2pPr marL="474980" indent="0">
              <a:buNone/>
              <a:defRPr sz="2080">
                <a:solidFill>
                  <a:schemeClr val="tx1">
                    <a:tint val="75000"/>
                  </a:schemeClr>
                </a:solidFill>
              </a:defRPr>
            </a:lvl2pPr>
            <a:lvl3pPr marL="949960" indent="0">
              <a:buNone/>
              <a:defRPr sz="1870">
                <a:solidFill>
                  <a:schemeClr val="tx1">
                    <a:tint val="75000"/>
                  </a:schemeClr>
                </a:solidFill>
              </a:defRPr>
            </a:lvl3pPr>
            <a:lvl4pPr marL="1424940" indent="0">
              <a:buNone/>
              <a:defRPr sz="1665">
                <a:solidFill>
                  <a:schemeClr val="tx1">
                    <a:tint val="75000"/>
                  </a:schemeClr>
                </a:solidFill>
              </a:defRPr>
            </a:lvl4pPr>
            <a:lvl5pPr marL="1900555" indent="0">
              <a:buNone/>
              <a:defRPr sz="1665">
                <a:solidFill>
                  <a:schemeClr val="tx1">
                    <a:tint val="75000"/>
                  </a:schemeClr>
                </a:solidFill>
              </a:defRPr>
            </a:lvl5pPr>
            <a:lvl6pPr marL="2375535" indent="0">
              <a:buNone/>
              <a:defRPr sz="1665">
                <a:solidFill>
                  <a:schemeClr val="tx1">
                    <a:tint val="75000"/>
                  </a:schemeClr>
                </a:solidFill>
              </a:defRPr>
            </a:lvl6pPr>
            <a:lvl7pPr marL="2850515" indent="0">
              <a:buNone/>
              <a:defRPr sz="1665">
                <a:solidFill>
                  <a:schemeClr val="tx1">
                    <a:tint val="75000"/>
                  </a:schemeClr>
                </a:solidFill>
              </a:defRPr>
            </a:lvl7pPr>
            <a:lvl8pPr marL="3325495" indent="0">
              <a:buNone/>
              <a:defRPr sz="1665">
                <a:solidFill>
                  <a:schemeClr val="tx1">
                    <a:tint val="75000"/>
                  </a:schemeClr>
                </a:solidFill>
              </a:defRPr>
            </a:lvl8pPr>
            <a:lvl9pPr marL="3800475" indent="0">
              <a:buNone/>
              <a:defRPr sz="16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3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1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8" y="1853172"/>
            <a:ext cx="4523137" cy="908210"/>
          </a:xfrm>
        </p:spPr>
        <p:txBody>
          <a:bodyPr anchor="b"/>
          <a:lstStyle>
            <a:lvl1pPr marL="0" indent="0">
              <a:buNone/>
              <a:defRPr sz="2495" b="1"/>
            </a:lvl1pPr>
            <a:lvl2pPr marL="474980" indent="0">
              <a:buNone/>
              <a:defRPr sz="2080" b="1"/>
            </a:lvl2pPr>
            <a:lvl3pPr marL="949960" indent="0">
              <a:buNone/>
              <a:defRPr sz="1870" b="1"/>
            </a:lvl3pPr>
            <a:lvl4pPr marL="1424940" indent="0">
              <a:buNone/>
              <a:defRPr sz="1665" b="1"/>
            </a:lvl4pPr>
            <a:lvl5pPr marL="1900555" indent="0">
              <a:buNone/>
              <a:defRPr sz="1665" b="1"/>
            </a:lvl5pPr>
            <a:lvl6pPr marL="2375535" indent="0">
              <a:buNone/>
              <a:defRPr sz="1665" b="1"/>
            </a:lvl6pPr>
            <a:lvl7pPr marL="2850515" indent="0">
              <a:buNone/>
              <a:defRPr sz="1665" b="1"/>
            </a:lvl7pPr>
            <a:lvl8pPr marL="3325495" indent="0">
              <a:buNone/>
              <a:defRPr sz="1665" b="1"/>
            </a:lvl8pPr>
            <a:lvl9pPr marL="3800475" indent="0">
              <a:buNone/>
              <a:defRPr sz="1665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8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3" y="1853172"/>
            <a:ext cx="4545413" cy="908210"/>
          </a:xfrm>
        </p:spPr>
        <p:txBody>
          <a:bodyPr anchor="b"/>
          <a:lstStyle>
            <a:lvl1pPr marL="0" indent="0">
              <a:buNone/>
              <a:defRPr sz="2495" b="1"/>
            </a:lvl1pPr>
            <a:lvl2pPr marL="474980" indent="0">
              <a:buNone/>
              <a:defRPr sz="2080" b="1"/>
            </a:lvl2pPr>
            <a:lvl3pPr marL="949960" indent="0">
              <a:buNone/>
              <a:defRPr sz="1870" b="1"/>
            </a:lvl3pPr>
            <a:lvl4pPr marL="1424940" indent="0">
              <a:buNone/>
              <a:defRPr sz="1665" b="1"/>
            </a:lvl4pPr>
            <a:lvl5pPr marL="1900555" indent="0">
              <a:buNone/>
              <a:defRPr sz="1665" b="1"/>
            </a:lvl5pPr>
            <a:lvl6pPr marL="2375535" indent="0">
              <a:buNone/>
              <a:defRPr sz="1665" b="1"/>
            </a:lvl6pPr>
            <a:lvl7pPr marL="2850515" indent="0">
              <a:buNone/>
              <a:defRPr sz="1665" b="1"/>
            </a:lvl7pPr>
            <a:lvl8pPr marL="3325495" indent="0">
              <a:buNone/>
              <a:defRPr sz="1665" b="1"/>
            </a:lvl8pPr>
            <a:lvl9pPr marL="3800475" indent="0">
              <a:buNone/>
              <a:defRPr sz="1665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3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503978"/>
            <a:ext cx="3448389" cy="1763924"/>
          </a:xfrm>
        </p:spPr>
        <p:txBody>
          <a:bodyPr anchor="b"/>
          <a:lstStyle>
            <a:lvl1pPr>
              <a:defRPr sz="332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7"/>
            <a:ext cx="5412730" cy="5372269"/>
          </a:xfrm>
        </p:spPr>
        <p:txBody>
          <a:bodyPr/>
          <a:lstStyle>
            <a:lvl1pPr>
              <a:defRPr sz="3325"/>
            </a:lvl1pPr>
            <a:lvl2pPr>
              <a:defRPr sz="2910"/>
            </a:lvl2pPr>
            <a:lvl3pPr>
              <a:defRPr sz="2495"/>
            </a:lvl3pPr>
            <a:lvl4pPr>
              <a:defRPr sz="2080"/>
            </a:lvl4pPr>
            <a:lvl5pPr>
              <a:defRPr sz="2080"/>
            </a:lvl5pPr>
            <a:lvl6pPr>
              <a:defRPr sz="2080"/>
            </a:lvl6pPr>
            <a:lvl7pPr>
              <a:defRPr sz="2080"/>
            </a:lvl7pPr>
            <a:lvl8pPr>
              <a:defRPr sz="2080"/>
            </a:lvl8pPr>
            <a:lvl9pPr>
              <a:defRPr sz="208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7" y="2267902"/>
            <a:ext cx="3448389" cy="4201570"/>
          </a:xfrm>
        </p:spPr>
        <p:txBody>
          <a:bodyPr/>
          <a:lstStyle>
            <a:lvl1pPr marL="0" indent="0">
              <a:buNone/>
              <a:defRPr sz="1665"/>
            </a:lvl1pPr>
            <a:lvl2pPr marL="474980" indent="0">
              <a:buNone/>
              <a:defRPr sz="1455"/>
            </a:lvl2pPr>
            <a:lvl3pPr marL="949960" indent="0">
              <a:buNone/>
              <a:defRPr sz="1245"/>
            </a:lvl3pPr>
            <a:lvl4pPr marL="1424940" indent="0">
              <a:buNone/>
              <a:defRPr sz="1040"/>
            </a:lvl4pPr>
            <a:lvl5pPr marL="1900555" indent="0">
              <a:buNone/>
              <a:defRPr sz="1040"/>
            </a:lvl5pPr>
            <a:lvl6pPr marL="2375535" indent="0">
              <a:buNone/>
              <a:defRPr sz="1040"/>
            </a:lvl6pPr>
            <a:lvl7pPr marL="2850515" indent="0">
              <a:buNone/>
              <a:defRPr sz="1040"/>
            </a:lvl7pPr>
            <a:lvl8pPr marL="3325495" indent="0">
              <a:buNone/>
              <a:defRPr sz="1040"/>
            </a:lvl8pPr>
            <a:lvl9pPr marL="3800475" indent="0">
              <a:buNone/>
              <a:defRPr sz="104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503978"/>
            <a:ext cx="3448389" cy="1763924"/>
          </a:xfrm>
        </p:spPr>
        <p:txBody>
          <a:bodyPr anchor="b"/>
          <a:lstStyle>
            <a:lvl1pPr>
              <a:defRPr sz="332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7"/>
            <a:ext cx="5412730" cy="5372269"/>
          </a:xfrm>
        </p:spPr>
        <p:txBody>
          <a:bodyPr anchor="t"/>
          <a:lstStyle>
            <a:lvl1pPr marL="0" indent="0">
              <a:buNone/>
              <a:defRPr sz="3325"/>
            </a:lvl1pPr>
            <a:lvl2pPr marL="474980" indent="0">
              <a:buNone/>
              <a:defRPr sz="2910"/>
            </a:lvl2pPr>
            <a:lvl3pPr marL="949960" indent="0">
              <a:buNone/>
              <a:defRPr sz="2495"/>
            </a:lvl3pPr>
            <a:lvl4pPr marL="1424940" indent="0">
              <a:buNone/>
              <a:defRPr sz="2080"/>
            </a:lvl4pPr>
            <a:lvl5pPr marL="1900555" indent="0">
              <a:buNone/>
              <a:defRPr sz="2080"/>
            </a:lvl5pPr>
            <a:lvl6pPr marL="2375535" indent="0">
              <a:buNone/>
              <a:defRPr sz="2080"/>
            </a:lvl6pPr>
            <a:lvl7pPr marL="2850515" indent="0">
              <a:buNone/>
              <a:defRPr sz="2080"/>
            </a:lvl7pPr>
            <a:lvl8pPr marL="3325495" indent="0">
              <a:buNone/>
              <a:defRPr sz="2080"/>
            </a:lvl8pPr>
            <a:lvl9pPr marL="3800475" indent="0">
              <a:buNone/>
              <a:defRPr sz="208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7" y="2267902"/>
            <a:ext cx="3448389" cy="4201570"/>
          </a:xfrm>
        </p:spPr>
        <p:txBody>
          <a:bodyPr/>
          <a:lstStyle>
            <a:lvl1pPr marL="0" indent="0">
              <a:buNone/>
              <a:defRPr sz="1665"/>
            </a:lvl1pPr>
            <a:lvl2pPr marL="474980" indent="0">
              <a:buNone/>
              <a:defRPr sz="1455"/>
            </a:lvl2pPr>
            <a:lvl3pPr marL="949960" indent="0">
              <a:buNone/>
              <a:defRPr sz="1245"/>
            </a:lvl3pPr>
            <a:lvl4pPr marL="1424940" indent="0">
              <a:buNone/>
              <a:defRPr sz="1040"/>
            </a:lvl4pPr>
            <a:lvl5pPr marL="1900555" indent="0">
              <a:buNone/>
              <a:defRPr sz="1040"/>
            </a:lvl5pPr>
            <a:lvl6pPr marL="2375535" indent="0">
              <a:buNone/>
              <a:defRPr sz="1040"/>
            </a:lvl6pPr>
            <a:lvl7pPr marL="2850515" indent="0">
              <a:buNone/>
              <a:defRPr sz="1040"/>
            </a:lvl7pPr>
            <a:lvl8pPr marL="3325495" indent="0">
              <a:buNone/>
              <a:defRPr sz="1040"/>
            </a:lvl8pPr>
            <a:lvl9pPr marL="3800475" indent="0">
              <a:buNone/>
              <a:defRPr sz="104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31" y="402485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4" y="402485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5" y="1884671"/>
            <a:ext cx="9221689" cy="3144614"/>
          </a:xfrm>
        </p:spPr>
        <p:txBody>
          <a:bodyPr anchor="b"/>
          <a:lstStyle>
            <a:lvl1pPr>
              <a:defRPr sz="661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5" y="5059035"/>
            <a:ext cx="9221689" cy="1653678"/>
          </a:xfrm>
        </p:spPr>
        <p:txBody>
          <a:bodyPr/>
          <a:lstStyle>
            <a:lvl1pPr marL="0" indent="0">
              <a:buNone/>
              <a:defRPr sz="2645">
                <a:solidFill>
                  <a:schemeClr val="tx1"/>
                </a:solidFill>
              </a:defRPr>
            </a:lvl1pPr>
            <a:lvl2pPr marL="504190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745" indent="0">
              <a:buNone/>
              <a:defRPr sz="1985">
                <a:solidFill>
                  <a:schemeClr val="tx1">
                    <a:tint val="75000"/>
                  </a:schemeClr>
                </a:solidFill>
              </a:defRPr>
            </a:lvl3pPr>
            <a:lvl4pPr marL="1511935" indent="0">
              <a:buNone/>
              <a:defRPr sz="1765">
                <a:solidFill>
                  <a:schemeClr val="tx1">
                    <a:tint val="75000"/>
                  </a:schemeClr>
                </a:solidFill>
              </a:defRPr>
            </a:lvl4pPr>
            <a:lvl5pPr marL="2016125" indent="0">
              <a:buNone/>
              <a:defRPr sz="1765">
                <a:solidFill>
                  <a:schemeClr val="tx1">
                    <a:tint val="75000"/>
                  </a:schemeClr>
                </a:solidFill>
              </a:defRPr>
            </a:lvl5pPr>
            <a:lvl6pPr marL="2519680" indent="0">
              <a:buNone/>
              <a:defRPr sz="1765">
                <a:solidFill>
                  <a:schemeClr val="tx1">
                    <a:tint val="75000"/>
                  </a:schemeClr>
                </a:solidFill>
              </a:defRPr>
            </a:lvl6pPr>
            <a:lvl7pPr marL="3023870" indent="0">
              <a:buNone/>
              <a:defRPr sz="1765">
                <a:solidFill>
                  <a:schemeClr val="tx1">
                    <a:tint val="75000"/>
                  </a:schemeClr>
                </a:solidFill>
              </a:defRPr>
            </a:lvl7pPr>
            <a:lvl8pPr marL="3527425" indent="0">
              <a:buNone/>
              <a:defRPr sz="1765">
                <a:solidFill>
                  <a:schemeClr val="tx1">
                    <a:tint val="75000"/>
                  </a:schemeClr>
                </a:solidFill>
              </a:defRPr>
            </a:lvl8pPr>
            <a:lvl9pPr marL="4031615" indent="0">
              <a:buNone/>
              <a:defRPr sz="17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3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1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8" y="1853172"/>
            <a:ext cx="4523137" cy="908210"/>
          </a:xfrm>
        </p:spPr>
        <p:txBody>
          <a:bodyPr anchor="b"/>
          <a:lstStyle>
            <a:lvl1pPr marL="0" indent="0">
              <a:buNone/>
              <a:defRPr sz="2645" b="1"/>
            </a:lvl1pPr>
            <a:lvl2pPr marL="504190" indent="0">
              <a:buNone/>
              <a:defRPr sz="2205" b="1"/>
            </a:lvl2pPr>
            <a:lvl3pPr marL="1007745" indent="0">
              <a:buNone/>
              <a:defRPr sz="1985" b="1"/>
            </a:lvl3pPr>
            <a:lvl4pPr marL="1511935" indent="0">
              <a:buNone/>
              <a:defRPr sz="1765" b="1"/>
            </a:lvl4pPr>
            <a:lvl5pPr marL="2016125" indent="0">
              <a:buNone/>
              <a:defRPr sz="1765" b="1"/>
            </a:lvl5pPr>
            <a:lvl6pPr marL="2519680" indent="0">
              <a:buNone/>
              <a:defRPr sz="1765" b="1"/>
            </a:lvl6pPr>
            <a:lvl7pPr marL="3023870" indent="0">
              <a:buNone/>
              <a:defRPr sz="1765" b="1"/>
            </a:lvl7pPr>
            <a:lvl8pPr marL="3527425" indent="0">
              <a:buNone/>
              <a:defRPr sz="1765" b="1"/>
            </a:lvl8pPr>
            <a:lvl9pPr marL="4031615" indent="0">
              <a:buNone/>
              <a:defRPr sz="1765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8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2" y="1853172"/>
            <a:ext cx="4545413" cy="908210"/>
          </a:xfrm>
        </p:spPr>
        <p:txBody>
          <a:bodyPr anchor="b"/>
          <a:lstStyle>
            <a:lvl1pPr marL="0" indent="0">
              <a:buNone/>
              <a:defRPr sz="2645" b="1"/>
            </a:lvl1pPr>
            <a:lvl2pPr marL="504190" indent="0">
              <a:buNone/>
              <a:defRPr sz="2205" b="1"/>
            </a:lvl2pPr>
            <a:lvl3pPr marL="1007745" indent="0">
              <a:buNone/>
              <a:defRPr sz="1985" b="1"/>
            </a:lvl3pPr>
            <a:lvl4pPr marL="1511935" indent="0">
              <a:buNone/>
              <a:defRPr sz="1765" b="1"/>
            </a:lvl4pPr>
            <a:lvl5pPr marL="2016125" indent="0">
              <a:buNone/>
              <a:defRPr sz="1765" b="1"/>
            </a:lvl5pPr>
            <a:lvl6pPr marL="2519680" indent="0">
              <a:buNone/>
              <a:defRPr sz="1765" b="1"/>
            </a:lvl6pPr>
            <a:lvl7pPr marL="3023870" indent="0">
              <a:buNone/>
              <a:defRPr sz="1765" b="1"/>
            </a:lvl7pPr>
            <a:lvl8pPr marL="3527425" indent="0">
              <a:buNone/>
              <a:defRPr sz="1765" b="1"/>
            </a:lvl8pPr>
            <a:lvl9pPr marL="4031615" indent="0">
              <a:buNone/>
              <a:defRPr sz="1765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2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9" cy="1763924"/>
          </a:xfrm>
        </p:spPr>
        <p:txBody>
          <a:bodyPr anchor="b"/>
          <a:lstStyle>
            <a:lvl1pPr>
              <a:defRPr sz="352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6"/>
            <a:ext cx="5412730" cy="5372269"/>
          </a:xfrm>
        </p:spPr>
        <p:txBody>
          <a:bodyPr/>
          <a:lstStyle>
            <a:lvl1pPr>
              <a:defRPr sz="3525"/>
            </a:lvl1pPr>
            <a:lvl2pPr>
              <a:defRPr sz="3085"/>
            </a:lvl2pPr>
            <a:lvl3pPr>
              <a:defRPr sz="2645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9" cy="4201570"/>
          </a:xfrm>
        </p:spPr>
        <p:txBody>
          <a:bodyPr/>
          <a:lstStyle>
            <a:lvl1pPr marL="0" indent="0">
              <a:buNone/>
              <a:defRPr sz="1765"/>
            </a:lvl1pPr>
            <a:lvl2pPr marL="504190" indent="0">
              <a:buNone/>
              <a:defRPr sz="1545"/>
            </a:lvl2pPr>
            <a:lvl3pPr marL="1007745" indent="0">
              <a:buNone/>
              <a:defRPr sz="1325"/>
            </a:lvl3pPr>
            <a:lvl4pPr marL="1511935" indent="0">
              <a:buNone/>
              <a:defRPr sz="1100"/>
            </a:lvl4pPr>
            <a:lvl5pPr marL="2016125" indent="0">
              <a:buNone/>
              <a:defRPr sz="1100"/>
            </a:lvl5pPr>
            <a:lvl6pPr marL="2519680" indent="0">
              <a:buNone/>
              <a:defRPr sz="1100"/>
            </a:lvl6pPr>
            <a:lvl7pPr marL="3023870" indent="0">
              <a:buNone/>
              <a:defRPr sz="1100"/>
            </a:lvl7pPr>
            <a:lvl8pPr marL="3527425" indent="0">
              <a:buNone/>
              <a:defRPr sz="1100"/>
            </a:lvl8pPr>
            <a:lvl9pPr marL="4031615" indent="0">
              <a:buNone/>
              <a:defRPr sz="11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9" cy="1763924"/>
          </a:xfrm>
        </p:spPr>
        <p:txBody>
          <a:bodyPr anchor="b"/>
          <a:lstStyle>
            <a:lvl1pPr>
              <a:defRPr sz="352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6"/>
            <a:ext cx="5412730" cy="5372269"/>
          </a:xfrm>
        </p:spPr>
        <p:txBody>
          <a:bodyPr anchor="t"/>
          <a:lstStyle>
            <a:lvl1pPr marL="0" indent="0">
              <a:buNone/>
              <a:defRPr sz="3525"/>
            </a:lvl1pPr>
            <a:lvl2pPr marL="504190" indent="0">
              <a:buNone/>
              <a:defRPr sz="3085"/>
            </a:lvl2pPr>
            <a:lvl3pPr marL="1007745" indent="0">
              <a:buNone/>
              <a:defRPr sz="2645"/>
            </a:lvl3pPr>
            <a:lvl4pPr marL="1511935" indent="0">
              <a:buNone/>
              <a:defRPr sz="2205"/>
            </a:lvl4pPr>
            <a:lvl5pPr marL="2016125" indent="0">
              <a:buNone/>
              <a:defRPr sz="2205"/>
            </a:lvl5pPr>
            <a:lvl6pPr marL="2519680" indent="0">
              <a:buNone/>
              <a:defRPr sz="2205"/>
            </a:lvl6pPr>
            <a:lvl7pPr marL="3023870" indent="0">
              <a:buNone/>
              <a:defRPr sz="2205"/>
            </a:lvl7pPr>
            <a:lvl8pPr marL="3527425" indent="0">
              <a:buNone/>
              <a:defRPr sz="2205"/>
            </a:lvl8pPr>
            <a:lvl9pPr marL="4031615" indent="0">
              <a:buNone/>
              <a:defRPr sz="2205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9" cy="4201570"/>
          </a:xfrm>
        </p:spPr>
        <p:txBody>
          <a:bodyPr/>
          <a:lstStyle>
            <a:lvl1pPr marL="0" indent="0">
              <a:buNone/>
              <a:defRPr sz="1765"/>
            </a:lvl1pPr>
            <a:lvl2pPr marL="504190" indent="0">
              <a:buNone/>
              <a:defRPr sz="1545"/>
            </a:lvl2pPr>
            <a:lvl3pPr marL="1007745" indent="0">
              <a:buNone/>
              <a:defRPr sz="1325"/>
            </a:lvl3pPr>
            <a:lvl4pPr marL="1511935" indent="0">
              <a:buNone/>
              <a:defRPr sz="1100"/>
            </a:lvl4pPr>
            <a:lvl5pPr marL="2016125" indent="0">
              <a:buNone/>
              <a:defRPr sz="1100"/>
            </a:lvl5pPr>
            <a:lvl6pPr marL="2519680" indent="0">
              <a:buNone/>
              <a:defRPr sz="1100"/>
            </a:lvl6pPr>
            <a:lvl7pPr marL="3023870" indent="0">
              <a:buNone/>
              <a:defRPr sz="1100"/>
            </a:lvl7pPr>
            <a:lvl8pPr marL="3527425" indent="0">
              <a:buNone/>
              <a:defRPr sz="1100"/>
            </a:lvl8pPr>
            <a:lvl9pPr marL="4031615" indent="0">
              <a:buNone/>
              <a:defRPr sz="11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4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4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1" y="7006701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3A13F-C50E-694B-A728-B7B2602E13B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5" y="7006701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4" y="7006701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D9E27-58D0-6C4D-AA9D-7553C3D5B6E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007745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095" indent="-252095" algn="l" defTabSz="1007745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5" kern="1200">
          <a:solidFill>
            <a:schemeClr val="tx1"/>
          </a:solidFill>
          <a:latin typeface="+mn-lt"/>
          <a:ea typeface="+mn-ea"/>
          <a:cs typeface="+mn-cs"/>
        </a:defRPr>
      </a:lvl1pPr>
      <a:lvl2pPr marL="755650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2pPr>
      <a:lvl3pPr marL="1259840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4030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4pPr>
      <a:lvl5pPr marL="2267585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5pPr>
      <a:lvl6pPr marL="2771775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6pPr>
      <a:lvl7pPr marL="3275965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7pPr>
      <a:lvl8pPr marL="3779520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8pPr>
      <a:lvl9pPr marL="4283710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1pPr>
      <a:lvl2pPr marL="504190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1007745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3pPr>
      <a:lvl4pPr marL="1511935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4pPr>
      <a:lvl5pPr marL="2016125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5pPr>
      <a:lvl6pPr marL="2519680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6pPr>
      <a:lvl7pPr marL="3023870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7pPr>
      <a:lvl8pPr marL="3527425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8pPr>
      <a:lvl9pPr marL="4031615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4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4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1" y="7006702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3A13F-C50E-694B-A728-B7B2602E13B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5" y="7006702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4" y="7006702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D9E27-58D0-6C4D-AA9D-7553C3D5B6E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49960" rtl="0" eaLnBrk="1" latinLnBrk="0" hangingPunct="1">
        <a:lnSpc>
          <a:spcPct val="90000"/>
        </a:lnSpc>
        <a:spcBef>
          <a:spcPct val="0"/>
        </a:spcBef>
        <a:buNone/>
        <a:defRPr sz="457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7490" indent="-237490" algn="l" defTabSz="949960" rtl="0" eaLnBrk="1" latinLnBrk="0" hangingPunct="1">
        <a:lnSpc>
          <a:spcPct val="90000"/>
        </a:lnSpc>
        <a:spcBef>
          <a:spcPts val="1040"/>
        </a:spcBef>
        <a:buFont typeface="Arial" panose="020B0604020202020204" pitchFamily="34" charset="0"/>
        <a:buChar char="•"/>
        <a:defRPr sz="2910" kern="1200">
          <a:solidFill>
            <a:schemeClr val="tx1"/>
          </a:solidFill>
          <a:latin typeface="+mn-lt"/>
          <a:ea typeface="+mn-ea"/>
          <a:cs typeface="+mn-cs"/>
        </a:defRPr>
      </a:lvl1pPr>
      <a:lvl2pPr marL="712470" indent="-237490" algn="l" defTabSz="949960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2495" kern="1200">
          <a:solidFill>
            <a:schemeClr val="tx1"/>
          </a:solidFill>
          <a:latin typeface="+mn-lt"/>
          <a:ea typeface="+mn-ea"/>
          <a:cs typeface="+mn-cs"/>
        </a:defRPr>
      </a:lvl2pPr>
      <a:lvl3pPr marL="1187450" indent="-237490" algn="l" defTabSz="949960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2080" kern="1200">
          <a:solidFill>
            <a:schemeClr val="tx1"/>
          </a:solidFill>
          <a:latin typeface="+mn-lt"/>
          <a:ea typeface="+mn-ea"/>
          <a:cs typeface="+mn-cs"/>
        </a:defRPr>
      </a:lvl3pPr>
      <a:lvl4pPr marL="1663065" indent="-237490" algn="l" defTabSz="949960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0" kern="1200">
          <a:solidFill>
            <a:schemeClr val="tx1"/>
          </a:solidFill>
          <a:latin typeface="+mn-lt"/>
          <a:ea typeface="+mn-ea"/>
          <a:cs typeface="+mn-cs"/>
        </a:defRPr>
      </a:lvl4pPr>
      <a:lvl5pPr marL="2138045" indent="-237490" algn="l" defTabSz="949960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0" kern="1200">
          <a:solidFill>
            <a:schemeClr val="tx1"/>
          </a:solidFill>
          <a:latin typeface="+mn-lt"/>
          <a:ea typeface="+mn-ea"/>
          <a:cs typeface="+mn-cs"/>
        </a:defRPr>
      </a:lvl5pPr>
      <a:lvl6pPr marL="2613025" indent="-237490" algn="l" defTabSz="949960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0" kern="1200">
          <a:solidFill>
            <a:schemeClr val="tx1"/>
          </a:solidFill>
          <a:latin typeface="+mn-lt"/>
          <a:ea typeface="+mn-ea"/>
          <a:cs typeface="+mn-cs"/>
        </a:defRPr>
      </a:lvl6pPr>
      <a:lvl7pPr marL="3088005" indent="-237490" algn="l" defTabSz="949960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0" kern="1200">
          <a:solidFill>
            <a:schemeClr val="tx1"/>
          </a:solidFill>
          <a:latin typeface="+mn-lt"/>
          <a:ea typeface="+mn-ea"/>
          <a:cs typeface="+mn-cs"/>
        </a:defRPr>
      </a:lvl7pPr>
      <a:lvl8pPr marL="3562985" indent="-237490" algn="l" defTabSz="949960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0" kern="1200">
          <a:solidFill>
            <a:schemeClr val="tx1"/>
          </a:solidFill>
          <a:latin typeface="+mn-lt"/>
          <a:ea typeface="+mn-ea"/>
          <a:cs typeface="+mn-cs"/>
        </a:defRPr>
      </a:lvl8pPr>
      <a:lvl9pPr marL="4037965" indent="-237490" algn="l" defTabSz="949960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49960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1pPr>
      <a:lvl2pPr marL="474980" algn="l" defTabSz="949960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2pPr>
      <a:lvl3pPr marL="949960" algn="l" defTabSz="949960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3pPr>
      <a:lvl4pPr marL="1424940" algn="l" defTabSz="949960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4pPr>
      <a:lvl5pPr marL="1900555" algn="l" defTabSz="949960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5pPr>
      <a:lvl6pPr marL="2375535" algn="l" defTabSz="949960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6pPr>
      <a:lvl7pPr marL="2850515" algn="l" defTabSz="949960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7pPr>
      <a:lvl8pPr marL="3325495" algn="l" defTabSz="949960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8pPr>
      <a:lvl9pPr marL="3800475" algn="l" defTabSz="949960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5064" y="-165407"/>
            <a:ext cx="9221689" cy="1461188"/>
          </a:xfrm>
        </p:spPr>
        <p:txBody>
          <a:bodyPr/>
          <a:lstStyle/>
          <a:p>
            <a:r>
              <a:rPr lang="en-US" altLang="de-DE" dirty="0" err="1">
                <a:latin typeface="TT Fors Bold" panose="020B0003030001020000" pitchFamily="34" charset="0"/>
                <a:sym typeface="+mn-ea"/>
              </a:rPr>
              <a:t>Упатства за печатење</a:t>
            </a:r>
            <a:endParaRPr lang="de-DE" dirty="0">
              <a:latin typeface="TT Fors Bold" panose="020B0003030001020000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35064" y="2012414"/>
            <a:ext cx="5232599" cy="4796544"/>
          </a:xfrm>
        </p:spPr>
        <p:txBody>
          <a:bodyPr>
            <a:normAutofit lnSpcReduction="10000"/>
          </a:bodyPr>
          <a:lstStyle/>
          <a:p>
            <a:r>
              <a:rPr lang="en-US" altLang="en-US" sz="2400" dirty="0">
                <a:latin typeface="TT Fors" panose="020B0003030001020000" pitchFamily="34" charset="0"/>
                <a:sym typeface="+mn-ea"/>
              </a:rPr>
              <a:t>Главни упатства: Испечатете стр. 2 на лист А4</a:t>
            </a:r>
            <a:endParaRPr lang="en-US" altLang="en-US" sz="2400" dirty="0">
              <a:latin typeface="TT Fors" panose="020B0003030001020000" pitchFamily="34" charset="0"/>
            </a:endParaRPr>
          </a:p>
          <a:p>
            <a:r>
              <a:rPr lang="en-US" altLang="de-DE" sz="2400" dirty="0">
                <a:latin typeface="TT Fors" panose="020B0003030001020000" pitchFamily="34" charset="0"/>
                <a:sym typeface="+mn-ea"/>
              </a:rPr>
              <a:t>Упатства за деловите</a:t>
            </a:r>
            <a:r>
              <a:rPr lang="de-DE" sz="2400" dirty="0">
                <a:latin typeface="TT Fors" panose="020B0003030001020000" pitchFamily="34" charset="0"/>
              </a:rPr>
              <a:t>: </a:t>
            </a:r>
          </a:p>
          <a:p>
            <a:pPr lvl="1"/>
            <a:r>
              <a:rPr lang="en-US" altLang="de-DE" sz="2400" dirty="0">
                <a:latin typeface="TT Fors" panose="020B0003030001020000" pitchFamily="34" charset="0"/>
                <a:sym typeface="+mn-ea"/>
              </a:rPr>
              <a:t>Печатете стр</a:t>
            </a:r>
            <a:r>
              <a:rPr lang="de-DE" sz="2400" dirty="0">
                <a:latin typeface="TT Fors" panose="020B0003030001020000" pitchFamily="34" charset="0"/>
                <a:sym typeface="+mn-ea"/>
              </a:rPr>
              <a:t>. 3-</a:t>
            </a:r>
            <a:r>
              <a:rPr lang="en-US" altLang="de-DE" sz="2400" dirty="0">
                <a:latin typeface="TT Fors" panose="020B0003030001020000" pitchFamily="34" charset="0"/>
                <a:sym typeface="+mn-ea"/>
              </a:rPr>
              <a:t>6</a:t>
            </a:r>
            <a:r>
              <a:rPr lang="de-DE" sz="2400" dirty="0">
                <a:latin typeface="TT Fors" panose="020B0003030001020000" pitchFamily="34" charset="0"/>
                <a:sym typeface="+mn-ea"/>
              </a:rPr>
              <a:t> </a:t>
            </a:r>
            <a:r>
              <a:rPr lang="en-US" altLang="de-DE" sz="2400" dirty="0" err="1">
                <a:latin typeface="TT Fors" panose="020B0003030001020000" pitchFamily="34" charset="0"/>
                <a:sym typeface="+mn-ea"/>
              </a:rPr>
              <a:t>користејќи две слики на една страница</a:t>
            </a:r>
            <a:r>
              <a:rPr lang="de-DE" sz="2400" dirty="0">
                <a:latin typeface="TT Fors" panose="020B0003030001020000" pitchFamily="34" charset="0"/>
                <a:sym typeface="+mn-ea"/>
              </a:rPr>
              <a:t>, </a:t>
            </a:r>
            <a:r>
              <a:rPr lang="en-US" altLang="de-DE" sz="2400" dirty="0" err="1">
                <a:latin typeface="TT Fors" panose="020B0003030001020000" pitchFamily="34" charset="0"/>
                <a:sym typeface="+mn-ea"/>
              </a:rPr>
              <a:t>не двострано</a:t>
            </a:r>
            <a:endParaRPr lang="de-DE" sz="2400" dirty="0">
              <a:latin typeface="TT Fors" panose="020B0003030001020000" pitchFamily="34" charset="0"/>
            </a:endParaRPr>
          </a:p>
          <a:p>
            <a:pPr lvl="1"/>
            <a:r>
              <a:rPr lang="en-US" altLang="de-DE" sz="2400" dirty="0">
                <a:latin typeface="TT Fors" panose="020B0003030001020000" pitchFamily="34" charset="0"/>
                <a:sym typeface="+mn-ea"/>
              </a:rPr>
              <a:t>Печатете на дебела хартија</a:t>
            </a:r>
            <a:r>
              <a:rPr lang="de-DE" sz="2400" dirty="0">
                <a:latin typeface="TT Fors" panose="020B0003030001020000" pitchFamily="34" charset="0"/>
                <a:sym typeface="+mn-ea"/>
              </a:rPr>
              <a:t> (</a:t>
            </a:r>
            <a:r>
              <a:rPr lang="en-US" altLang="de-DE" sz="2400" dirty="0">
                <a:latin typeface="TT Fors" panose="020B0003030001020000" pitchFamily="34" charset="0"/>
                <a:sym typeface="+mn-ea"/>
              </a:rPr>
              <a:t>пр</a:t>
            </a:r>
            <a:r>
              <a:rPr lang="de-DE" sz="2400" dirty="0">
                <a:latin typeface="TT Fors" panose="020B0003030001020000" pitchFamily="34" charset="0"/>
                <a:sym typeface="+mn-ea"/>
              </a:rPr>
              <a:t>. 250 </a:t>
            </a:r>
            <a:r>
              <a:rPr lang="en-US" altLang="de-DE" sz="2400" dirty="0">
                <a:latin typeface="TT Fors" panose="020B0003030001020000" pitchFamily="34" charset="0"/>
                <a:sym typeface="+mn-ea"/>
              </a:rPr>
              <a:t>г.</a:t>
            </a:r>
            <a:r>
              <a:rPr lang="de-DE" sz="2400" dirty="0">
                <a:latin typeface="TT Fors" panose="020B0003030001020000" pitchFamily="34" charset="0"/>
                <a:sym typeface="+mn-ea"/>
              </a:rPr>
              <a:t>)</a:t>
            </a:r>
            <a:endParaRPr lang="de-DE" sz="2400" dirty="0">
              <a:latin typeface="TT Fors" panose="020B0003030001020000" pitchFamily="34" charset="0"/>
            </a:endParaRPr>
          </a:p>
          <a:p>
            <a:pPr lvl="1"/>
            <a:r>
              <a:rPr lang="en-US" altLang="en-US" sz="2400" dirty="0" err="1">
                <a:latin typeface="TT Fors" panose="020B0003030001020000" pitchFamily="34" charset="0"/>
                <a:sym typeface="+mn-ea"/>
              </a:rPr>
              <a:t>П</a:t>
            </a:r>
            <a:r>
              <a:rPr lang="en-US" altLang="de-DE" sz="2400" dirty="0" err="1">
                <a:latin typeface="TT Fors" panose="020B0003030001020000" pitchFamily="34" charset="0"/>
                <a:sym typeface="+mn-ea"/>
              </a:rPr>
              <a:t>ревиткајте ги знаците на половина</a:t>
            </a:r>
            <a:r>
              <a:rPr lang="de-DE" sz="2400" dirty="0">
                <a:latin typeface="TT Fors" panose="020B0003030001020000" pitchFamily="34" charset="0"/>
                <a:sym typeface="+mn-ea"/>
              </a:rPr>
              <a:t> </a:t>
            </a:r>
            <a:r>
              <a:rPr lang="en-US" altLang="de-DE" sz="2400" dirty="0" err="1">
                <a:latin typeface="TT Fors" panose="020B0003030001020000" pitchFamily="34" charset="0"/>
                <a:sym typeface="+mn-ea"/>
              </a:rPr>
              <a:t>и</a:t>
            </a:r>
            <a:r>
              <a:rPr lang="de-DE" sz="2400" dirty="0">
                <a:latin typeface="TT Fors" panose="020B0003030001020000" pitchFamily="34" charset="0"/>
                <a:sym typeface="+mn-ea"/>
              </a:rPr>
              <a:t> (</a:t>
            </a:r>
            <a:r>
              <a:rPr lang="en-US" altLang="de-DE" sz="2400" dirty="0">
                <a:latin typeface="TT Fors" panose="020B0003030001020000" pitchFamily="34" charset="0"/>
                <a:sym typeface="+mn-ea"/>
              </a:rPr>
              <a:t>опционално исечете ги маргините од печатачот</a:t>
            </a:r>
            <a:r>
              <a:rPr lang="de-DE" sz="2400" dirty="0">
                <a:latin typeface="TT Fors" panose="020B0003030001020000" pitchFamily="34" charset="0"/>
                <a:sym typeface="+mn-ea"/>
              </a:rPr>
              <a:t>)</a:t>
            </a:r>
            <a:endParaRPr lang="de-DE" sz="2400" dirty="0">
              <a:latin typeface="TT Fors" panose="020B0003030001020000" pitchFamily="34" charset="0"/>
            </a:endParaRPr>
          </a:p>
          <a:p>
            <a:pPr lvl="1"/>
            <a:r>
              <a:rPr lang="en-US" altLang="de-DE" sz="2400" dirty="0" err="1">
                <a:latin typeface="TT Fors" panose="020B0003030001020000" pitchFamily="34" charset="0"/>
                <a:sym typeface="+mn-ea"/>
              </a:rPr>
              <a:t>резултатот се превиткани знаци</a:t>
            </a:r>
            <a:r>
              <a:rPr lang="de-DE" sz="2400" dirty="0">
                <a:latin typeface="TT Fors" panose="020B0003030001020000" pitchFamily="34" charset="0"/>
                <a:sym typeface="+mn-ea"/>
              </a:rPr>
              <a:t>.</a:t>
            </a:r>
            <a:endParaRPr lang="de-DE" sz="2400" dirty="0">
              <a:latin typeface="TT Fors" panose="020B0003030001020000" pitchFamily="34" charset="0"/>
            </a:endParaRPr>
          </a:p>
          <a:p>
            <a:pPr marL="0" indent="0">
              <a:buNone/>
            </a:pPr>
            <a:endParaRPr lang="de-DE" sz="2400" dirty="0">
              <a:latin typeface="TT Fors" panose="020B0003030001020000" pitchFamily="34" charset="0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6186" y="990600"/>
            <a:ext cx="4294961" cy="2870668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7042150" y="1631950"/>
            <a:ext cx="1308100" cy="330200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7270750" y="2136300"/>
            <a:ext cx="584200" cy="21807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6035006" y="2365730"/>
            <a:ext cx="1235744" cy="16279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6652878" y="2932109"/>
            <a:ext cx="617872" cy="16279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6697328" y="3662776"/>
            <a:ext cx="2224422" cy="147641"/>
          </a:xfrm>
          <a:prstGeom prst="rect">
            <a:avLst/>
          </a:prstGeom>
          <a:solidFill>
            <a:srgbClr val="BB244A"/>
          </a:solidFill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dirty="0"/>
              <a:t>SORRY, </a:t>
            </a:r>
            <a:r>
              <a:rPr lang="de-DE" sz="800" dirty="0" err="1"/>
              <a:t>only</a:t>
            </a:r>
            <a:r>
              <a:rPr lang="de-DE" sz="800" dirty="0"/>
              <a:t> in German!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C3A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9695" y="937360"/>
            <a:ext cx="6837809" cy="683780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6994" y="-1612292"/>
            <a:ext cx="3389682" cy="33961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15035" y="1559560"/>
            <a:ext cx="6722110" cy="2168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ts val="5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Добри вести од добри работни места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914922" y="3697580"/>
            <a:ext cx="4589191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Одржливите и достојни работни места не се утопија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!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Истражете</a:t>
            </a: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 ја „Добрата редакција“ со инспиративни приказни од цела Европа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!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064736">
            <a:off x="7789058" y="2793245"/>
            <a:ext cx="2564280" cy="239332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36614" y="5373296"/>
            <a:ext cx="1195683" cy="139284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81E3CBC-FE54-8367-BAC0-5FDFF5A26204}"/>
              </a:ext>
            </a:extLst>
          </p:cNvPr>
          <p:cNvSpPr txBox="1"/>
          <p:nvPr/>
        </p:nvSpPr>
        <p:spPr>
          <a:xfrm>
            <a:off x="8161767" y="3125648"/>
            <a:ext cx="1818861" cy="1595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>
              <a:spcAft>
                <a:spcPts val="200"/>
              </a:spcAft>
            </a:pPr>
            <a:r>
              <a:rPr lang="de-DE" sz="1600" b="1" dirty="0" err="1">
                <a:solidFill>
                  <a:srgbClr val="BB244A"/>
                </a:solidFill>
                <a:latin typeface="TT Fors" panose="020B0003030001020000" pitchFamily="34" charset="0"/>
              </a:rPr>
              <a:t>Начин на размислување</a:t>
            </a:r>
            <a:r>
              <a:rPr lang="de-DE" sz="1600" b="1" dirty="0">
                <a:solidFill>
                  <a:srgbClr val="BB244A"/>
                </a:solidFill>
                <a:latin typeface="TT Fors" panose="020B0003030001020000" pitchFamily="34" charset="0"/>
              </a:rPr>
              <a:t>:</a:t>
            </a:r>
          </a:p>
          <a:p>
            <a:pPr algn="ctr">
              <a:spcAft>
                <a:spcPts val="200"/>
              </a:spcAft>
            </a:pPr>
            <a:r>
              <a:rPr lang="mk-MK" sz="1600" dirty="0">
                <a:solidFill>
                  <a:srgbClr val="BB244A"/>
                </a:solidFill>
              </a:rPr>
              <a:t>Одржливата акција е возможна на секое работно место!</a:t>
            </a:r>
            <a:endParaRPr lang="en-US" sz="1600" dirty="0">
              <a:solidFill>
                <a:srgbClr val="BB244A"/>
              </a:solidFill>
              <a:latin typeface="TT Fors" panose="020B0003030001020000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C3A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060" y="938974"/>
            <a:ext cx="2606916" cy="2606916"/>
          </a:xfrm>
          <a:prstGeom prst="rect">
            <a:avLst/>
          </a:prstGeom>
        </p:spPr>
      </p:pic>
      <p:sp>
        <p:nvSpPr>
          <p:cNvPr id="11" name="TextBox 4"/>
          <p:cNvSpPr txBox="1"/>
          <p:nvPr/>
        </p:nvSpPr>
        <p:spPr>
          <a:xfrm>
            <a:off x="3457575" y="818228"/>
            <a:ext cx="6703490" cy="6123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4800" b="1" dirty="0">
                <a:solidFill>
                  <a:srgbClr val="BB244A"/>
                </a:solidFill>
                <a:latin typeface="TT Fors Bold" panose="020B0003030001020000" pitchFamily="34" charset="0"/>
              </a:rPr>
              <a:t>Дознајте повеќе за одржливите решенија</a:t>
            </a:r>
            <a:endParaRPr lang="en-US" sz="4800" b="1" dirty="0">
              <a:solidFill>
                <a:srgbClr val="BB244A"/>
              </a:solidFill>
              <a:latin typeface="TT Fors Bold" panose="020B0003030001020000" pitchFamily="34" charset="0"/>
            </a:endParaRPr>
          </a:p>
          <a:p>
            <a:endParaRPr lang="en-US" sz="4800" b="1" dirty="0">
              <a:solidFill>
                <a:srgbClr val="BB244A"/>
              </a:solidFill>
              <a:latin typeface="TT Fors Bold" panose="020B0003030001020000" pitchFamily="34" charset="0"/>
            </a:endParaRPr>
          </a:p>
          <a:p>
            <a:r>
              <a:rPr lang="en-US" altLang="en-US" sz="4000" b="1" dirty="0">
                <a:solidFill>
                  <a:srgbClr val="BB244A"/>
                </a:solidFill>
                <a:latin typeface="TT Fors" panose="020B0003030001020000" pitchFamily="34" charset="0"/>
              </a:rPr>
              <a:t>Скенирајте ги</a:t>
            </a:r>
            <a:r>
              <a:rPr lang="en-US" sz="4000" b="1" dirty="0">
                <a:solidFill>
                  <a:srgbClr val="BB244A"/>
                </a:solidFill>
                <a:latin typeface="TT Fors" panose="020B0003030001020000" pitchFamily="34" charset="0"/>
              </a:rPr>
              <a:t> QR </a:t>
            </a:r>
            <a:r>
              <a:rPr lang="en-US" altLang="en-US" sz="4000" b="1" dirty="0">
                <a:solidFill>
                  <a:srgbClr val="BB244A"/>
                </a:solidFill>
                <a:latin typeface="TT Fors" panose="020B0003030001020000" pitchFamily="34" charset="0"/>
              </a:rPr>
              <a:t>кодовите</a:t>
            </a:r>
            <a:r>
              <a:rPr lang="en-US" sz="4000" b="1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en-US" altLang="en-US" sz="4000" b="1" dirty="0">
                <a:solidFill>
                  <a:srgbClr val="BB244A"/>
                </a:solidFill>
                <a:latin typeface="TT Fors" panose="020B0003030001020000" pitchFamily="34" charset="0"/>
              </a:rPr>
              <a:t>на еден предмет од масата</a:t>
            </a:r>
            <a:r>
              <a:rPr lang="en-US" sz="4000" b="1" dirty="0">
                <a:solidFill>
                  <a:srgbClr val="BB244A"/>
                </a:solidFill>
                <a:latin typeface="TT Fors" panose="020B0003030001020000" pitchFamily="34" charset="0"/>
              </a:rPr>
              <a:t>.</a:t>
            </a:r>
          </a:p>
          <a:p>
            <a:r>
              <a:rPr lang="en-US" altLang="en-US" sz="4000" b="1" dirty="0">
                <a:solidFill>
                  <a:srgbClr val="BB244A"/>
                </a:solidFill>
                <a:latin typeface="TT Fors" panose="020B0003030001020000" pitchFamily="34" charset="0"/>
              </a:rPr>
              <a:t>Потоа изберете </a:t>
            </a:r>
            <a:r>
              <a:rPr lang="" altLang="en-US" sz="4000" b="1" dirty="0">
                <a:solidFill>
                  <a:srgbClr val="BB244A"/>
                </a:solidFill>
                <a:latin typeface="TT Fors" panose="020B0003030001020000" pitchFamily="34" charset="0"/>
              </a:rPr>
              <a:t>го </a:t>
            </a:r>
            <a:r>
              <a:rPr lang="en-US" altLang="en-US" sz="4000" b="1" dirty="0">
                <a:solidFill>
                  <a:srgbClr val="BB244A"/>
                </a:solidFill>
                <a:latin typeface="TT Fors" panose="020B0003030001020000" pitchFamily="34" charset="0"/>
              </a:rPr>
              <a:t>след</a:t>
            </a:r>
            <a:r>
              <a:rPr lang="" altLang="en-US" sz="4000" b="1" dirty="0">
                <a:solidFill>
                  <a:srgbClr val="BB244A"/>
                </a:solidFill>
                <a:latin typeface="TT Fors" panose="020B0003030001020000" pitchFamily="34" charset="0"/>
              </a:rPr>
              <a:t>ниот</a:t>
            </a:r>
            <a:r>
              <a:rPr lang="en-US" sz="4000" b="1" dirty="0">
                <a:solidFill>
                  <a:srgbClr val="BB244A"/>
                </a:solidFill>
                <a:latin typeface="TT Fors" panose="020B0003030001020000" pitchFamily="34" charset="0"/>
              </a:rPr>
              <a:t>!</a:t>
            </a:r>
          </a:p>
        </p:txBody>
      </p:sp>
      <p:sp>
        <p:nvSpPr>
          <p:cNvPr id="12" name="TextBox 4"/>
          <p:cNvSpPr txBox="1"/>
          <p:nvPr/>
        </p:nvSpPr>
        <p:spPr>
          <a:xfrm>
            <a:off x="1097342" y="1364721"/>
            <a:ext cx="1688353" cy="1760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31165">
              <a:defRPr/>
            </a:pPr>
            <a:r>
              <a:rPr lang="en-GB" sz="10840" b="1" dirty="0">
                <a:solidFill>
                  <a:srgbClr val="BB244A"/>
                </a:solidFill>
                <a:latin typeface="TT Fors Bold" panose="020B0003030001020000" pitchFamily="34" charset="0"/>
              </a:rPr>
              <a:t>1</a:t>
            </a:r>
            <a:endParaRPr lang="en-US" sz="10840" b="1" dirty="0">
              <a:solidFill>
                <a:srgbClr val="BB244A"/>
              </a:solidFill>
              <a:latin typeface="TT Fors Bold" panose="020B0003030001020000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C3A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060" y="938974"/>
            <a:ext cx="2606916" cy="26069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39886" y="491375"/>
            <a:ext cx="7328126" cy="6000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4800" dirty="0">
                <a:solidFill>
                  <a:srgbClr val="BB244A"/>
                </a:solidFill>
                <a:latin typeface="TT Fors Bold" panose="020B0003030001020000" pitchFamily="34" charset="0"/>
              </a:rPr>
              <a:t>Кое одржливо решение најмногу ви се допадна</a:t>
            </a:r>
            <a:r>
              <a:rPr lang="en-US" sz="4800" dirty="0">
                <a:solidFill>
                  <a:srgbClr val="BB244A"/>
                </a:solidFill>
                <a:latin typeface="TT Fors Bold" panose="020B0003030001020000" pitchFamily="34" charset="0"/>
              </a:rPr>
              <a:t>?</a:t>
            </a:r>
            <a:br>
              <a:rPr lang="en-US" sz="4800" dirty="0">
                <a:solidFill>
                  <a:srgbClr val="BB244A"/>
                </a:solidFill>
                <a:latin typeface="TT Fors Bold" panose="020B0003030001020000" pitchFamily="34" charset="0"/>
              </a:rPr>
            </a:br>
            <a:endParaRPr lang="en-US" sz="4800" b="1" dirty="0">
              <a:solidFill>
                <a:srgbClr val="BB244A"/>
              </a:solidFill>
              <a:latin typeface="TT Fors" panose="020B0003030001020000" pitchFamily="34" charset="0"/>
            </a:endParaRPr>
          </a:p>
          <a:p>
            <a:r>
              <a:rPr lang="en-US" altLang="en-US" sz="4800" b="1" dirty="0">
                <a:solidFill>
                  <a:srgbClr val="BB244A"/>
                </a:solidFill>
                <a:latin typeface="TT Fors" panose="020B0003030001020000" pitchFamily="34" charset="0"/>
              </a:rPr>
              <a:t>Сите</a:t>
            </a:r>
            <a:r>
              <a:rPr lang="en-US" sz="4800" b="1" dirty="0">
                <a:solidFill>
                  <a:srgbClr val="BB244A"/>
                </a:solidFill>
                <a:latin typeface="TT Fors" panose="020B0003030001020000" pitchFamily="34" charset="0"/>
              </a:rPr>
              <a:t>: </a:t>
            </a:r>
            <a:r>
              <a:rPr lang="en-US" altLang="en-US" sz="4800" b="1" dirty="0">
                <a:solidFill>
                  <a:srgbClr val="BB244A"/>
                </a:solidFill>
                <a:latin typeface="TT Fors" panose="020B0003030001020000" pitchFamily="34" charset="0"/>
              </a:rPr>
              <a:t>ставете</a:t>
            </a:r>
            <a:r>
              <a:rPr lang="en-US" sz="4800" b="1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br>
              <a:rPr lang="en-US" sz="4800" b="1" dirty="0">
                <a:solidFill>
                  <a:srgbClr val="BB244A"/>
                </a:solidFill>
                <a:latin typeface="TT Fors" panose="020B0003030001020000" pitchFamily="34" charset="0"/>
              </a:rPr>
            </a:br>
            <a:r>
              <a:rPr lang="en-US" sz="4800" b="1" dirty="0">
                <a:solidFill>
                  <a:srgbClr val="BB244A"/>
                </a:solidFill>
                <a:latin typeface="TT Fors" panose="020B0003030001020000" pitchFamily="34" charset="0"/>
              </a:rPr>
              <a:t>1 </a:t>
            </a:r>
            <a:r>
              <a:rPr lang="en-US" altLang="en-US" sz="4800" b="1" dirty="0">
                <a:solidFill>
                  <a:srgbClr val="BB244A"/>
                </a:solidFill>
                <a:latin typeface="TT Fors" panose="020B0003030001020000" pitchFamily="34" charset="0"/>
              </a:rPr>
              <a:t>џамлија</a:t>
            </a:r>
            <a:r>
              <a:rPr lang="en-US" sz="4800" b="1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en-US" altLang="en-US" sz="4800" b="1" dirty="0">
                <a:solidFill>
                  <a:srgbClr val="BB244A"/>
                </a:solidFill>
                <a:latin typeface="TT Fors" panose="020B0003030001020000" pitchFamily="34" charset="0"/>
              </a:rPr>
              <a:t>во чашата на вашето омилено решение</a:t>
            </a:r>
            <a:r>
              <a:rPr lang="en-US" sz="4800" b="1" dirty="0">
                <a:solidFill>
                  <a:srgbClr val="BB244A"/>
                </a:solidFill>
                <a:latin typeface="TT Fors" panose="020B0003030001020000" pitchFamily="34" charset="0"/>
              </a:rPr>
              <a:t>!</a:t>
            </a:r>
          </a:p>
        </p:txBody>
      </p:sp>
      <p:sp>
        <p:nvSpPr>
          <p:cNvPr id="6" name="TextBox 4"/>
          <p:cNvSpPr txBox="1"/>
          <p:nvPr/>
        </p:nvSpPr>
        <p:spPr>
          <a:xfrm>
            <a:off x="1010728" y="1246598"/>
            <a:ext cx="179090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b="1" dirty="0">
                <a:solidFill>
                  <a:srgbClr val="BB244A"/>
                </a:solidFill>
                <a:latin typeface="TT Fors Bold" panose="020B0003030001020000" pitchFamily="34" charset="0"/>
              </a:rPr>
              <a:t>2</a:t>
            </a:r>
            <a:endParaRPr lang="en-US" sz="11500" b="1" dirty="0">
              <a:solidFill>
                <a:srgbClr val="BB244A"/>
              </a:solidFill>
              <a:latin typeface="TT Fors Bold" panose="020B0003030001020000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153</Words>
  <Application>Microsoft Office PowerPoint</Application>
  <PresentationFormat>Custom</PresentationFormat>
  <Paragraphs>21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Calibri Light</vt:lpstr>
      <vt:lpstr>TT Fors Bold</vt:lpstr>
      <vt:lpstr>Calibri</vt:lpstr>
      <vt:lpstr>TT Fors</vt:lpstr>
      <vt:lpstr>Arial</vt:lpstr>
      <vt:lpstr>Office Theme</vt:lpstr>
      <vt:lpstr>1_Office Theme</vt:lpstr>
      <vt:lpstr>Упатства за печатење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Stefani Prenkova</cp:lastModifiedBy>
  <cp:revision>59</cp:revision>
  <cp:lastPrinted>2025-03-18T12:15:00Z</cp:lastPrinted>
  <dcterms:created xsi:type="dcterms:W3CDTF">2025-01-17T12:37:00Z</dcterms:created>
  <dcterms:modified xsi:type="dcterms:W3CDTF">2025-10-01T10:38:14Z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FB68C3D5CE2F4FA6A8A4301B83EC251B_12</vt:lpwstr>
  </property>
  <property fmtid="{D5CDD505-2E9C-101B-9397-08002B2CF9AE}" pid="3" name="KSOProductBuildVer">
    <vt:lpwstr>1033-12.2.0.22549</vt:lpwstr>
  </property>
</Properties>
</file>